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A555DB40-1AB4-4284-9FFF-080284164FC8}">
          <p14:sldIdLst>
            <p14:sldId id="256"/>
            <p14:sldId id="257"/>
            <p14:sldId id="259"/>
            <p14:sldId id="258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4754" autoAdjust="0"/>
    <p:restoredTop sz="94660"/>
  </p:normalViewPr>
  <p:slideViewPr>
    <p:cSldViewPr snapToGrid="0">
      <p:cViewPr varScale="1">
        <p:scale>
          <a:sx n="74" d="100"/>
          <a:sy n="74" d="100"/>
        </p:scale>
        <p:origin x="161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8324F-8840-7FE3-9C88-FE9EC98A4B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42EC6-566B-1B45-9DE5-C29BD39921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B763-82C5-9960-2C1E-2437CF730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31981-D867-346C-F084-E08BBD01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B4C97-4162-12BB-6FBF-A7795902A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31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07FCE-8D42-007C-0609-C4236841F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583AE4-F4A4-5C4B-E3D6-CB17E2DD01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03B67-EFB7-0854-7540-3D8650132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08FC3-F745-322C-0443-897CC7323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57EEE-9713-82A0-6B5F-73E8A4DF1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72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5F09DA-844E-9A57-B107-C254C7290C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6B6248-0527-39C8-0B04-090D92363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179F2-DF48-CF57-AADF-605DA001E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97562-A17D-B7D0-8866-24E97EF9B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4DF4F-1E1D-47E7-8BDF-B753102EA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63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EEC8-2A07-36EA-29DA-FB45D9CA1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48356-A4E5-B31D-1CA1-7CD15FFED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FF717-040C-6B4B-2D3C-5CD0A3F84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30D34-53EE-47D8-A8D6-02FE6C65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E4683-FD70-BF06-59C0-070D10B53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820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782B-C527-4AAF-85C6-15746CCA0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7B4A8-3F30-706A-7FF1-C67F5F834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7842C-7C7D-83BE-2E8D-6927444C5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C2068-6064-B94A-9225-06ADE40CD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D02A7-02D9-5081-281F-D35FE22D2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67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DB97-F97D-6114-AA3F-A3A3034E3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AF586-6E0C-19D3-C328-1EAB95A35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807C78-5503-ABA7-7BF9-E2EF279C2B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B8099-1D2D-7AA1-C139-0BC3962A2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9F0C23-E25D-DCC9-97D8-D95CB65C0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9DB8F-631F-E32A-58DC-D2C2FF034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595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1D3A4-0FCF-D0AB-AB53-1273C6F1C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F4AD1-E647-8318-90D7-50EA88A1C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3918B6-2CCE-F3FB-A627-40C2FFD73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EE9F60-8E4C-38F1-5647-D39F9B34BD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1DD5BA-E283-D8E6-D73C-FAB9CA1EBF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58D4E3-A1D1-F06B-BAA2-7AF4793AE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43874-1D4E-0681-6AA8-142F0A64C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2777EE-1A6A-2F8F-24CE-CE8296A6B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04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C3593-69DB-9E01-E701-809545A25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F6FE5A-BA3E-CA2A-9A2B-B593B12B0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7A98A-721E-478C-D0BE-864C850F9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EF8EDE-7C22-89A1-6C50-9A6D8D662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76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E456BA-B125-2090-A692-FA354F6AD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B48ED3-93AA-2260-EDED-A2172DA47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16F72-3A1B-82F0-13D5-089BF7234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79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937DB-18F9-03CA-95C1-A29686722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BA36D-63E4-CD77-F9FE-0CC7E7B3E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104A4-6C50-3AA5-8F2F-41C196B0A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B8099C-5928-42FE-A611-B2B3C82B3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0346C-4516-2914-492C-7E7BE52F2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C8A661-8B9B-EB2E-E9DC-B9F2AEAC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427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2C1C3-5945-BA84-CB8C-962DD8400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CBD356-90C0-ED8E-D2D9-932C6336E4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029B60-2197-4382-6BBA-4DD8F82F4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C47CBA-BB11-6FC5-9399-1CFF246A4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DE850-CBDF-79F9-B408-F90D01312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AC0D0-B4BE-0FAB-9DBD-16E6C6F2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31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B08B9A-7AAC-F096-B655-BAD893621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431446-E3BE-06C1-62F9-206CBA905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FCD4E-DB09-C8C6-39E5-F2458895F3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E5FE7-BC4F-4C28-9F71-1B0BE8D6E32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4F2C2-B698-6922-4A8A-EEEDEDCD4E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11503-4E60-84E2-2BFF-E89A24518A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709ED-108E-4930-9372-DF63E6A9C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17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26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28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166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Freeform: Shape 30">
            <a:extLst>
              <a:ext uri="{FF2B5EF4-FFF2-40B4-BE49-F238E27FC236}">
                <a16:creationId xmlns:a16="http://schemas.microsoft.com/office/drawing/2014/main" id="{617D17FB-975C-487E-8519-38E547609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8"/>
            <a:ext cx="6386947" cy="6858478"/>
          </a:xfrm>
          <a:custGeom>
            <a:avLst/>
            <a:gdLst>
              <a:gd name="connsiteX0" fmla="*/ 433167 w 6386947"/>
              <a:gd name="connsiteY0" fmla="*/ 0 h 6858478"/>
              <a:gd name="connsiteX1" fmla="*/ 2138767 w 6386947"/>
              <a:gd name="connsiteY1" fmla="*/ 0 h 6858478"/>
              <a:gd name="connsiteX2" fmla="*/ 3204995 w 6386947"/>
              <a:gd name="connsiteY2" fmla="*/ 0 h 6858478"/>
              <a:gd name="connsiteX3" fmla="*/ 3210572 w 6386947"/>
              <a:gd name="connsiteY3" fmla="*/ 0 h 6858478"/>
              <a:gd name="connsiteX4" fmla="*/ 6386947 w 6386947"/>
              <a:gd name="connsiteY4" fmla="*/ 6858478 h 6858478"/>
              <a:gd name="connsiteX5" fmla="*/ 1832610 w 6386947"/>
              <a:gd name="connsiteY5" fmla="*/ 6858478 h 6858478"/>
              <a:gd name="connsiteX6" fmla="*/ 433167 w 6386947"/>
              <a:gd name="connsiteY6" fmla="*/ 6858478 h 6858478"/>
              <a:gd name="connsiteX7" fmla="*/ 0 w 6386947"/>
              <a:gd name="connsiteY7" fmla="*/ 6858478 h 6858478"/>
              <a:gd name="connsiteX8" fmla="*/ 0 w 6386947"/>
              <a:gd name="connsiteY8" fmla="*/ 478 h 6858478"/>
              <a:gd name="connsiteX9" fmla="*/ 433167 w 6386947"/>
              <a:gd name="connsiteY9" fmla="*/ 478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386947" h="6858478">
                <a:moveTo>
                  <a:pt x="433167" y="0"/>
                </a:moveTo>
                <a:lnTo>
                  <a:pt x="2138767" y="0"/>
                </a:lnTo>
                <a:lnTo>
                  <a:pt x="3204995" y="0"/>
                </a:lnTo>
                <a:lnTo>
                  <a:pt x="3210572" y="0"/>
                </a:lnTo>
                <a:lnTo>
                  <a:pt x="6386947" y="6858478"/>
                </a:lnTo>
                <a:lnTo>
                  <a:pt x="1832610" y="6858478"/>
                </a:lnTo>
                <a:lnTo>
                  <a:pt x="433167" y="6858478"/>
                </a:lnTo>
                <a:lnTo>
                  <a:pt x="0" y="6858478"/>
                </a:lnTo>
                <a:lnTo>
                  <a:pt x="0" y="478"/>
                </a:lnTo>
                <a:lnTo>
                  <a:pt x="433167" y="478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7D70D0-B320-A731-72DF-75342FEB3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993681"/>
            <a:ext cx="4057840" cy="2249424"/>
          </a:xfrm>
        </p:spPr>
        <p:txBody>
          <a:bodyPr anchor="t">
            <a:normAutofit/>
          </a:bodyPr>
          <a:lstStyle/>
          <a:p>
            <a:pPr algn="l"/>
            <a:r>
              <a:rPr lang="en-US" sz="500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Title: Spring Mass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9F8A3-7430-F5D7-D57C-6A93BDCA00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724912"/>
            <a:ext cx="3405378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Single and Two Degree of Freedom Spring Mass System</a:t>
            </a:r>
          </a:p>
        </p:txBody>
      </p:sp>
      <p:pic>
        <p:nvPicPr>
          <p:cNvPr id="9" name="Picture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6ADCAD6-1E75-B818-99AA-344296111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781" y="895344"/>
            <a:ext cx="5702113" cy="1938718"/>
          </a:xfrm>
          <a:prstGeom prst="rect">
            <a:avLst/>
          </a:prstGeom>
        </p:spPr>
      </p:pic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37B022D4-2DD3-1332-FDA7-E9B9CBC1D3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145" y="3601309"/>
            <a:ext cx="3688749" cy="261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24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1D4EB5-527C-171D-ADE2-DAE50EF30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Formulation of a SDOF Spring Mass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16CB4B-B0E1-0868-B9C4-CFD10D5085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4104" y="83128"/>
            <a:ext cx="7608054" cy="661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95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E2F358-84DC-58F0-A7B5-8E3D7E7B2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If an External Force is applied: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00C3A2-F04C-76A9-5811-70D7D658B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48" y="2262501"/>
            <a:ext cx="5131088" cy="38354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D318F2-AAC3-43FF-E41F-EF021E151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692" y="1649210"/>
            <a:ext cx="4583903" cy="5136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98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A1EA533-4496-2913-7FD0-08221B7C3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When Damping Force will be present: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2F75F13C-FFE1-9064-FEE0-2711F2898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752" y="2426818"/>
            <a:ext cx="4275547" cy="3997637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D187D52-F14D-445A-B340-1FE404E47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2932079"/>
            <a:ext cx="5455917" cy="298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9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7F82C8-CA81-2AB2-59C8-D8D80F70D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Formulation of Two Degree of Freedom Spring Mass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7F6F2C-FC6C-7991-7462-14DB2A1DDF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5654" y="26300"/>
            <a:ext cx="6431103" cy="68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273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ADC828-4D2F-15A6-E111-3A2118937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2" y="891652"/>
            <a:ext cx="4412021" cy="30307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State Space Formulation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683F3-C71F-546A-1768-CAD13E39B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38415" y="654626"/>
            <a:ext cx="6470838" cy="554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561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05494DE-B078-4D87-BB01-C8432061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0576B0-CD8C-4661-95C8-A9F2CE7CD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4724288" cy="6861324"/>
          </a:xfrm>
          <a:prstGeom prst="rect">
            <a:avLst/>
          </a:prstGeom>
          <a:solidFill>
            <a:srgbClr val="000000">
              <a:alpha val="8039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FF60E2B-3919-423C-B1FF-56CDE6681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DE22E7-760F-2EE3-5E1C-7D6D9C808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122363"/>
            <a:ext cx="330813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When Damping is present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C6A812-047A-D936-ED4E-C8826E782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9141" y="148160"/>
            <a:ext cx="6638006" cy="655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24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54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Project Title: Spring Mass System</vt:lpstr>
      <vt:lpstr>Formulation of a SDOF Spring Mass System</vt:lpstr>
      <vt:lpstr>If an External Force is applied:</vt:lpstr>
      <vt:lpstr>When Damping Force will be present:</vt:lpstr>
      <vt:lpstr>Formulation of Two Degree of Freedom Spring Mass System</vt:lpstr>
      <vt:lpstr>State Space Formulation</vt:lpstr>
      <vt:lpstr>When Damping is present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Title: Spring Mass System</dc:title>
  <dc:creator>2006040 - Kafi Anan</dc:creator>
  <cp:lastModifiedBy>2006040 - Kafi Anan</cp:lastModifiedBy>
  <cp:revision>3</cp:revision>
  <dcterms:created xsi:type="dcterms:W3CDTF">2023-03-03T14:00:49Z</dcterms:created>
  <dcterms:modified xsi:type="dcterms:W3CDTF">2023-03-04T14:15:08Z</dcterms:modified>
</cp:coreProperties>
</file>

<file path=docProps/thumbnail.jpeg>
</file>